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Kondra Sreeja</a:t>
            </a:r>
            <a:endParaRPr/>
          </a:p>
          <a:p>
            <a:pPr indent="0" lvl="0" marL="0" marR="0" rtl="0" algn="l">
              <a:spcBef>
                <a:spcPts val="0"/>
              </a:spcBef>
              <a:spcAft>
                <a:spcPts val="0"/>
              </a:spcAft>
              <a:buNone/>
            </a:pPr>
            <a:r>
              <a:rPr lang="en-US" sz="1800">
                <a:solidFill>
                  <a:schemeClr val="lt2"/>
                </a:solidFill>
              </a:rPr>
              <a:t>07-15-2024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https://github.com/sreeja1103/IBM-Capstone/blob/main/EDA%20with%20Data%20Visualization.ipynb</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https://github.com/sreeja1103/IBM-Capstone/blob/main/EDA%20with%20SQL.ipynb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https://github.com/sreeja1103/IBM-Capstone/blob/main/Machine%20Learning%20Prediction.ipynb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a:t>
            </a:r>
            <a:r>
              <a:rPr lang="en-US" sz="1800">
                <a:solidFill>
                  <a:srgbClr val="292929"/>
                </a:solidFill>
              </a:rPr>
              <a:t>S</a:t>
            </a:r>
            <a:r>
              <a:rPr b="0" i="0" lang="en-US" sz="1800" u="none" cap="none" strike="noStrike">
                <a:solidFill>
                  <a:srgbClr val="292929"/>
                </a:solidFill>
                <a:latin typeface="Arial"/>
                <a:ea typeface="Arial"/>
                <a:cs typeface="Arial"/>
                <a:sym typeface="Arial"/>
              </a:rPr>
              <a:t>paceX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r>
              <a:rPr lang="en-US" sz="2200">
                <a:solidFill>
                  <a:srgbClr val="1C7DDB"/>
                </a:solidFill>
              </a:rPr>
              <a:t>https://github.com/sreeja1103/IBM-Capstone/blob/main/Data%20Collection%20API.ipynb</a:t>
            </a:r>
            <a:endParaRPr b="0" i="0" sz="22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https://github.com/sreeja1103/IBM-Capstone/blob/main/Data%20Collection%20with%20Web%20Scraping.ipynb</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